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7099300" cy="102346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82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F25B52-1F36-40CF-95BC-3FC481BF0195}" type="datetimeFigureOut">
              <a:rPr lang="fr-FR" smtClean="0"/>
              <a:t>26/04/2019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3E1CF7-2EBD-468F-88CB-B59F37FA35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38735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3E1CF7-2EBD-468F-88CB-B59F37FA356E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58058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057A8-3947-4720-84CC-B1AA687DB016}" type="datetimeFigureOut">
              <a:rPr lang="fr-FR" smtClean="0"/>
              <a:t>26/04/2019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277E9-272F-4681-8C82-486633B247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6945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057A8-3947-4720-84CC-B1AA687DB016}" type="datetimeFigureOut">
              <a:rPr lang="fr-FR" smtClean="0"/>
              <a:t>26/04/2019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277E9-272F-4681-8C82-486633B247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8469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057A8-3947-4720-84CC-B1AA687DB016}" type="datetimeFigureOut">
              <a:rPr lang="fr-FR" smtClean="0"/>
              <a:t>26/04/2019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277E9-272F-4681-8C82-486633B247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9116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057A8-3947-4720-84CC-B1AA687DB016}" type="datetimeFigureOut">
              <a:rPr lang="fr-FR" smtClean="0"/>
              <a:t>26/04/2019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277E9-272F-4681-8C82-486633B247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8278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057A8-3947-4720-84CC-B1AA687DB016}" type="datetimeFigureOut">
              <a:rPr lang="fr-FR" smtClean="0"/>
              <a:t>26/04/2019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277E9-272F-4681-8C82-486633B247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5511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057A8-3947-4720-84CC-B1AA687DB016}" type="datetimeFigureOut">
              <a:rPr lang="fr-FR" smtClean="0"/>
              <a:t>26/04/2019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277E9-272F-4681-8C82-486633B247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912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057A8-3947-4720-84CC-B1AA687DB016}" type="datetimeFigureOut">
              <a:rPr lang="fr-FR" smtClean="0"/>
              <a:t>26/04/2019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277E9-272F-4681-8C82-486633B247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8905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057A8-3947-4720-84CC-B1AA687DB016}" type="datetimeFigureOut">
              <a:rPr lang="fr-FR" smtClean="0"/>
              <a:t>26/04/2019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277E9-272F-4681-8C82-486633B247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1189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057A8-3947-4720-84CC-B1AA687DB016}" type="datetimeFigureOut">
              <a:rPr lang="fr-FR" smtClean="0"/>
              <a:t>26/04/2019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277E9-272F-4681-8C82-486633B247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1693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057A8-3947-4720-84CC-B1AA687DB016}" type="datetimeFigureOut">
              <a:rPr lang="fr-FR" smtClean="0"/>
              <a:t>26/04/2019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277E9-272F-4681-8C82-486633B247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0798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057A8-3947-4720-84CC-B1AA687DB016}" type="datetimeFigureOut">
              <a:rPr lang="fr-FR" smtClean="0"/>
              <a:t>26/04/2019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277E9-272F-4681-8C82-486633B247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292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0057A8-3947-4720-84CC-B1AA687DB016}" type="datetimeFigureOut">
              <a:rPr lang="fr-FR" smtClean="0"/>
              <a:t>26/04/2019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0277E9-272F-4681-8C82-486633B247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5525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43937138-707F-4951-AADA-022D2451CA7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" t="24264" r="-20" b="8655"/>
          <a:stretch/>
        </p:blipFill>
        <p:spPr>
          <a:xfrm>
            <a:off x="1846" y="13212"/>
            <a:ext cx="9142154" cy="6858000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xmlns="" id="{1DA0DCEF-49B5-4C2D-860B-1BC2113B367A}"/>
              </a:ext>
            </a:extLst>
          </p:cNvPr>
          <p:cNvGrpSpPr/>
          <p:nvPr/>
        </p:nvGrpSpPr>
        <p:grpSpPr>
          <a:xfrm>
            <a:off x="5104645" y="132394"/>
            <a:ext cx="2158155" cy="2880000"/>
            <a:chOff x="8027557" y="966256"/>
            <a:chExt cx="3600000" cy="3600000"/>
          </a:xfrm>
        </p:grpSpPr>
        <p:sp>
          <p:nvSpPr>
            <p:cNvPr id="16" name="Losange 15">
              <a:extLst>
                <a:ext uri="{FF2B5EF4-FFF2-40B4-BE49-F238E27FC236}">
                  <a16:creationId xmlns:a16="http://schemas.microsoft.com/office/drawing/2014/main" xmlns="" id="{5C5C6DAC-9717-45F9-AED5-4AC526136172}"/>
                </a:ext>
              </a:extLst>
            </p:cNvPr>
            <p:cNvSpPr/>
            <p:nvPr/>
          </p:nvSpPr>
          <p:spPr>
            <a:xfrm>
              <a:off x="8027557" y="966256"/>
              <a:ext cx="3600000" cy="3600000"/>
            </a:xfrm>
            <a:prstGeom prst="diamond">
              <a:avLst/>
            </a:prstGeom>
            <a:solidFill>
              <a:srgbClr val="F5C946"/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/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xmlns="" id="{4341B763-69E3-4528-A8BC-861936DEA317}"/>
                </a:ext>
              </a:extLst>
            </p:cNvPr>
            <p:cNvSpPr txBox="1"/>
            <p:nvPr/>
          </p:nvSpPr>
          <p:spPr>
            <a:xfrm>
              <a:off x="8107080" y="1284839"/>
              <a:ext cx="3448050" cy="30008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fr-FR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Texture </a:t>
              </a:r>
              <a:endParaRPr lang="fr-FR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lnSpc>
                  <a:spcPct val="150000"/>
                </a:lnSpc>
              </a:pPr>
              <a:r>
                <a:rPr lang="fr-FR" sz="14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soyeuse </a:t>
              </a:r>
              <a:endParaRPr lang="fr-F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lnSpc>
                  <a:spcPct val="150000"/>
                </a:lnSpc>
              </a:pPr>
              <a:r>
                <a:rPr lang="fr-FR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et </a:t>
              </a:r>
              <a:r>
                <a:rPr lang="fr-FR" sz="14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enveloppante</a:t>
              </a:r>
            </a:p>
            <a:p>
              <a:pPr algn="ctr">
                <a:lnSpc>
                  <a:spcPct val="150000"/>
                </a:lnSpc>
              </a:pPr>
              <a:r>
                <a:rPr lang="fr-FR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Parfum </a:t>
              </a:r>
              <a:r>
                <a:rPr lang="fr-FR" sz="14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exotique</a:t>
              </a:r>
              <a:endParaRPr lang="fr-F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lnSpc>
                  <a:spcPct val="150000"/>
                </a:lnSpc>
              </a:pPr>
              <a:r>
                <a:rPr lang="fr-FR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Notes sensuelles </a:t>
              </a:r>
              <a:r>
                <a:rPr lang="fr-FR" sz="14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pPr algn="ctr">
                <a:lnSpc>
                  <a:spcPct val="150000"/>
                </a:lnSpc>
              </a:pPr>
              <a:r>
                <a:rPr lang="fr-FR" sz="14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envoûtantes</a:t>
              </a:r>
              <a:endParaRPr lang="fr-F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lnSpc>
                  <a:spcPct val="150000"/>
                </a:lnSpc>
              </a:pPr>
              <a:endParaRPr lang="fr-FR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FE8AE532-E40B-4DBF-A9FD-077B809D67CA}"/>
              </a:ext>
            </a:extLst>
          </p:cNvPr>
          <p:cNvSpPr/>
          <p:nvPr/>
        </p:nvSpPr>
        <p:spPr>
          <a:xfrm>
            <a:off x="0" y="1016624"/>
            <a:ext cx="401682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200" b="1" spc="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Huile Nourrissante</a:t>
            </a:r>
          </a:p>
          <a:p>
            <a:pPr algn="ctr"/>
            <a:r>
              <a:rPr lang="fr-F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ZANZIBAR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Visage, Corps, Cheveux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xmlns="" id="{8B03F515-F408-4B2C-ADC0-19B7544C2C47}"/>
              </a:ext>
            </a:extLst>
          </p:cNvPr>
          <p:cNvGrpSpPr/>
          <p:nvPr/>
        </p:nvGrpSpPr>
        <p:grpSpPr>
          <a:xfrm>
            <a:off x="2578888" y="188639"/>
            <a:ext cx="1314313" cy="1296145"/>
            <a:chOff x="8711260" y="2131584"/>
            <a:chExt cx="2762251" cy="2340000"/>
          </a:xfrm>
        </p:grpSpPr>
        <p:sp>
          <p:nvSpPr>
            <p:cNvPr id="25" name="Losange 24">
              <a:extLst>
                <a:ext uri="{FF2B5EF4-FFF2-40B4-BE49-F238E27FC236}">
                  <a16:creationId xmlns:a16="http://schemas.microsoft.com/office/drawing/2014/main" xmlns="" id="{EE816922-17F2-4AD8-B007-8CC65BEB2BDD}"/>
                </a:ext>
              </a:extLst>
            </p:cNvPr>
            <p:cNvSpPr/>
            <p:nvPr/>
          </p:nvSpPr>
          <p:spPr>
            <a:xfrm>
              <a:off x="8711260" y="2131584"/>
              <a:ext cx="2762251" cy="2340000"/>
            </a:xfrm>
            <a:prstGeom prst="diamond">
              <a:avLst/>
            </a:prstGeom>
            <a:solidFill>
              <a:srgbClr val="3A97A6"/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/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xmlns="" id="{1DB67B41-A2C2-4442-8DE5-85FB71DA2D98}"/>
                </a:ext>
              </a:extLst>
            </p:cNvPr>
            <p:cNvSpPr txBox="1"/>
            <p:nvPr/>
          </p:nvSpPr>
          <p:spPr>
            <a:xfrm>
              <a:off x="8908058" y="2413163"/>
              <a:ext cx="2368652" cy="15551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fr-FR" sz="3600" b="1" dirty="0" smtClean="0">
                  <a:solidFill>
                    <a:srgbClr val="FF0000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32€</a:t>
              </a:r>
              <a:r>
                <a:rPr lang="fr-FR" sz="2400" b="1" dirty="0" smtClean="0">
                  <a:solidFill>
                    <a:srgbClr val="FF0000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 </a:t>
              </a:r>
              <a:r>
                <a:rPr lang="fr-FR" sz="2400" dirty="0" smtClean="0">
                  <a:solidFill>
                    <a:srgbClr val="FF0000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 </a:t>
              </a:r>
              <a:endParaRPr lang="fr-FR" sz="2400" dirty="0">
                <a:solidFill>
                  <a:srgbClr val="FF0000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xmlns="" id="{555EF578-C668-48F2-ACBB-7168CEA38D5C}"/>
              </a:ext>
            </a:extLst>
          </p:cNvPr>
          <p:cNvSpPr/>
          <p:nvPr/>
        </p:nvSpPr>
        <p:spPr>
          <a:xfrm>
            <a:off x="552450" y="3118681"/>
            <a:ext cx="2952750" cy="2603500"/>
          </a:xfrm>
          <a:prstGeom prst="rect">
            <a:avLst/>
          </a:prstGeom>
          <a:solidFill>
            <a:srgbClr val="3A97A6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xmlns="" id="{BDAABA20-1F32-4757-9E39-F3A704C6071C}"/>
              </a:ext>
            </a:extLst>
          </p:cNvPr>
          <p:cNvSpPr txBox="1"/>
          <p:nvPr/>
        </p:nvSpPr>
        <p:spPr>
          <a:xfrm>
            <a:off x="808497" y="3312077"/>
            <a:ext cx="2477960" cy="2262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F5C9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Quatuor d’huiles naturelles</a:t>
            </a:r>
          </a:p>
          <a:p>
            <a:pPr algn="ctr"/>
            <a:endParaRPr lang="fr-FR" sz="500" b="1" dirty="0">
              <a:solidFill>
                <a:srgbClr val="F5C94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fr-FR" sz="1600" b="1" dirty="0">
                <a:solidFill>
                  <a:srgbClr val="F5C9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Huile Vierge de Coco </a:t>
            </a:r>
          </a:p>
          <a:p>
            <a:pPr algn="ctr">
              <a:lnSpc>
                <a:spcPct val="150000"/>
              </a:lnSpc>
            </a:pPr>
            <a:r>
              <a:rPr lang="fr-FR" sz="1600" b="1" dirty="0">
                <a:solidFill>
                  <a:srgbClr val="F5C9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Huile </a:t>
            </a:r>
            <a:r>
              <a:rPr lang="fr-FR" sz="1600" b="1" u="sng" dirty="0">
                <a:solidFill>
                  <a:srgbClr val="F5C9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</a:t>
            </a:r>
            <a:r>
              <a:rPr lang="fr-FR" sz="1600" b="1" dirty="0">
                <a:solidFill>
                  <a:srgbClr val="F5C9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Sésame </a:t>
            </a:r>
          </a:p>
          <a:p>
            <a:pPr algn="ctr">
              <a:lnSpc>
                <a:spcPct val="150000"/>
              </a:lnSpc>
            </a:pPr>
            <a:r>
              <a:rPr lang="fr-FR" sz="1600" b="1" dirty="0">
                <a:solidFill>
                  <a:srgbClr val="F5C9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Huile de Macadamia</a:t>
            </a:r>
          </a:p>
          <a:p>
            <a:pPr algn="ctr">
              <a:lnSpc>
                <a:spcPct val="150000"/>
              </a:lnSpc>
            </a:pPr>
            <a:r>
              <a:rPr lang="fr-FR" sz="1600" b="1" dirty="0">
                <a:solidFill>
                  <a:srgbClr val="F5C9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Huile de </a:t>
            </a:r>
            <a:r>
              <a:rPr lang="fr-FR" sz="1600" b="1" dirty="0" err="1">
                <a:solidFill>
                  <a:srgbClr val="F5C9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Buriti</a:t>
            </a:r>
            <a:r>
              <a:rPr lang="fr-FR" sz="1600" b="1" dirty="0">
                <a:solidFill>
                  <a:srgbClr val="F5C9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7" name="Losange 16">
            <a:extLst>
              <a:ext uri="{FF2B5EF4-FFF2-40B4-BE49-F238E27FC236}">
                <a16:creationId xmlns:a16="http://schemas.microsoft.com/office/drawing/2014/main" xmlns="" id="{7D086AA8-3D16-4C41-BDEA-E6903D6163E8}"/>
              </a:ext>
            </a:extLst>
          </p:cNvPr>
          <p:cNvSpPr/>
          <p:nvPr/>
        </p:nvSpPr>
        <p:spPr>
          <a:xfrm>
            <a:off x="5696482" y="3309542"/>
            <a:ext cx="1728191" cy="2157019"/>
          </a:xfrm>
          <a:prstGeom prst="diamond">
            <a:avLst/>
          </a:prstGeom>
          <a:solidFill>
            <a:srgbClr val="E7304D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fr-FR" altLang="fr-FR" sz="1400" b="1" dirty="0" smtClean="0">
                <a:solidFill>
                  <a:srgbClr val="FFC000"/>
                </a:solidFill>
                <a:latin typeface="Arial" panose="020B0604020202020204" pitchFamily="34" charset="0"/>
              </a:rPr>
              <a:t>VISAGE</a:t>
            </a:r>
          </a:p>
          <a:p>
            <a:pPr algn="ctr" defTabSz="685800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fr-FR" altLang="fr-FR" sz="11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Matin et/ou  soir</a:t>
            </a:r>
            <a:endParaRPr lang="fr-FR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fr-FR" altLang="fr-FR" sz="1100" b="1" dirty="0">
                <a:solidFill>
                  <a:schemeClr val="bg1"/>
                </a:solidFill>
                <a:latin typeface="Arial" panose="020B0604020202020204" pitchFamily="34" charset="0"/>
              </a:rPr>
              <a:t>Peau hydratée </a:t>
            </a:r>
          </a:p>
          <a:p>
            <a:pPr algn="ctr" defTabSz="685800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fr-FR" altLang="fr-FR" sz="1100" b="1" dirty="0">
                <a:solidFill>
                  <a:schemeClr val="bg1"/>
                </a:solidFill>
                <a:latin typeface="Arial" panose="020B0604020202020204" pitchFamily="34" charset="0"/>
              </a:rPr>
              <a:t>et </a:t>
            </a:r>
            <a:r>
              <a:rPr lang="fr-FR" altLang="fr-FR" sz="1100" b="1" dirty="0" err="1" smtClean="0">
                <a:solidFill>
                  <a:schemeClr val="bg1"/>
                </a:solidFill>
                <a:latin typeface="Arial" panose="020B0604020202020204" pitchFamily="34" charset="0"/>
              </a:rPr>
              <a:t>repulpée</a:t>
            </a:r>
            <a:endParaRPr lang="fr-FR" sz="1100" b="1" dirty="0">
              <a:cs typeface="Arial" panose="020B0604020202020204" pitchFamily="34" charset="0"/>
            </a:endParaRPr>
          </a:p>
        </p:txBody>
      </p:sp>
      <p:sp>
        <p:nvSpPr>
          <p:cNvPr id="18" name="Losange 17">
            <a:extLst>
              <a:ext uri="{FF2B5EF4-FFF2-40B4-BE49-F238E27FC236}">
                <a16:creationId xmlns:a16="http://schemas.microsoft.com/office/drawing/2014/main" xmlns="" id="{FA4A17CA-0917-4F2E-B9ED-9CD1C8B2F849}"/>
              </a:ext>
            </a:extLst>
          </p:cNvPr>
          <p:cNvSpPr/>
          <p:nvPr/>
        </p:nvSpPr>
        <p:spPr>
          <a:xfrm>
            <a:off x="6601084" y="1587587"/>
            <a:ext cx="2480576" cy="3307355"/>
          </a:xfrm>
          <a:prstGeom prst="diamond">
            <a:avLst/>
          </a:prstGeom>
          <a:solidFill>
            <a:srgbClr val="008CAA">
              <a:alpha val="85000"/>
            </a:srgbClr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>
              <a:spcBef>
                <a:spcPct val="0"/>
              </a:spcBef>
              <a:defRPr/>
            </a:pPr>
            <a:r>
              <a:rPr lang="fr-FR" altLang="fr-FR" sz="11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Sur</a:t>
            </a:r>
            <a:r>
              <a:rPr lang="fr-FR" altLang="fr-FR" sz="1100" b="1" dirty="0" smtClean="0">
                <a:solidFill>
                  <a:srgbClr val="FFC000"/>
                </a:solidFill>
                <a:latin typeface="Arial" panose="020B0604020202020204" pitchFamily="34" charset="0"/>
              </a:rPr>
              <a:t> </a:t>
            </a:r>
          </a:p>
          <a:p>
            <a:pPr algn="ctr" defTabSz="685800">
              <a:spcBef>
                <a:spcPct val="0"/>
              </a:spcBef>
              <a:defRPr/>
            </a:pPr>
            <a:r>
              <a:rPr lang="fr-FR" altLang="fr-FR" sz="1400" b="1" dirty="0" smtClean="0">
                <a:solidFill>
                  <a:srgbClr val="FFC000"/>
                </a:solidFill>
                <a:latin typeface="Arial" panose="020B0604020202020204" pitchFamily="34" charset="0"/>
              </a:rPr>
              <a:t>CHEVEUX</a:t>
            </a:r>
            <a:r>
              <a:rPr lang="fr-FR" altLang="fr-FR" sz="1050" b="1" dirty="0" smtClean="0">
                <a:solidFill>
                  <a:srgbClr val="FFC000"/>
                </a:solidFill>
                <a:latin typeface="Arial" panose="020B0604020202020204" pitchFamily="34" charset="0"/>
              </a:rPr>
              <a:t> </a:t>
            </a:r>
          </a:p>
          <a:p>
            <a:pPr algn="ctr" defTabSz="685800">
              <a:spcBef>
                <a:spcPct val="0"/>
              </a:spcBef>
              <a:defRPr/>
            </a:pPr>
            <a:r>
              <a:rPr lang="fr-FR" altLang="fr-FR" sz="11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secs </a:t>
            </a:r>
            <a:r>
              <a:rPr lang="fr-FR" altLang="fr-FR" sz="1100" b="1" dirty="0">
                <a:solidFill>
                  <a:schemeClr val="bg1"/>
                </a:solidFill>
                <a:latin typeface="Arial" panose="020B0604020202020204" pitchFamily="34" charset="0"/>
              </a:rPr>
              <a:t>ou mouillés</a:t>
            </a:r>
          </a:p>
          <a:p>
            <a:pPr algn="ctr" defTabSz="685800">
              <a:spcBef>
                <a:spcPct val="0"/>
              </a:spcBef>
              <a:defRPr/>
            </a:pPr>
            <a:r>
              <a:rPr lang="fr-FR" altLang="fr-FR" sz="1100" b="1" dirty="0">
                <a:solidFill>
                  <a:schemeClr val="bg1"/>
                </a:solidFill>
                <a:latin typeface="Arial" panose="020B0604020202020204" pitchFamily="34" charset="0"/>
              </a:rPr>
              <a:t>en huile </a:t>
            </a:r>
            <a:r>
              <a:rPr lang="fr-FR" altLang="fr-FR" sz="1100" b="1" dirty="0" err="1" smtClean="0">
                <a:solidFill>
                  <a:schemeClr val="bg1"/>
                </a:solidFill>
                <a:latin typeface="Arial" panose="020B0604020202020204" pitchFamily="34" charset="0"/>
              </a:rPr>
              <a:t>sublimatrice</a:t>
            </a:r>
            <a:r>
              <a:rPr lang="fr-FR" altLang="fr-FR" sz="11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.</a:t>
            </a:r>
            <a:endParaRPr lang="fr-FR" altLang="fr-FR" sz="1100" b="1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 defTabSz="685800">
              <a:spcBef>
                <a:spcPct val="0"/>
              </a:spcBef>
              <a:defRPr/>
            </a:pPr>
            <a:r>
              <a:rPr lang="fr-FR" altLang="fr-FR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Avant ou après le shampoing </a:t>
            </a:r>
          </a:p>
          <a:p>
            <a:pPr algn="ctr" defTabSz="685800">
              <a:spcBef>
                <a:spcPct val="0"/>
              </a:spcBef>
              <a:defRPr/>
            </a:pPr>
            <a:endParaRPr lang="fr-FR" altLang="fr-FR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>
              <a:spcBef>
                <a:spcPct val="0"/>
              </a:spcBef>
              <a:defRPr/>
            </a:pPr>
            <a:r>
              <a:rPr lang="fr-FR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Infiniment doux et brillants, </a:t>
            </a:r>
          </a:p>
          <a:p>
            <a:pPr algn="ctr" defTabSz="685800">
              <a:spcBef>
                <a:spcPct val="0"/>
              </a:spcBef>
              <a:defRPr/>
            </a:pPr>
            <a:r>
              <a:rPr lang="fr-FR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ils retrouvent leur </a:t>
            </a:r>
          </a:p>
          <a:p>
            <a:pPr algn="ctr" defTabSz="685800">
              <a:spcBef>
                <a:spcPct val="0"/>
              </a:spcBef>
              <a:defRPr/>
            </a:pPr>
            <a:r>
              <a:rPr lang="fr-FR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souplesse</a:t>
            </a:r>
            <a:endParaRPr lang="fr-FR" sz="1100" b="1" dirty="0">
              <a:solidFill>
                <a:schemeClr val="bg1"/>
              </a:solidFill>
            </a:endParaRPr>
          </a:p>
        </p:txBody>
      </p:sp>
      <p:sp>
        <p:nvSpPr>
          <p:cNvPr id="23" name="Losange 22">
            <a:extLst>
              <a:ext uri="{FF2B5EF4-FFF2-40B4-BE49-F238E27FC236}">
                <a16:creationId xmlns:a16="http://schemas.microsoft.com/office/drawing/2014/main" xmlns="" id="{D931A0A4-37BD-4C87-AFDE-9C225D089BDC}"/>
              </a:ext>
            </a:extLst>
          </p:cNvPr>
          <p:cNvSpPr/>
          <p:nvPr/>
        </p:nvSpPr>
        <p:spPr>
          <a:xfrm>
            <a:off x="6598999" y="4504567"/>
            <a:ext cx="1717281" cy="2016224"/>
          </a:xfrm>
          <a:prstGeom prst="diamond">
            <a:avLst/>
          </a:prstGeom>
          <a:solidFill>
            <a:srgbClr val="F5C946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fr-FR" altLang="fr-FR" sz="14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CORPS</a:t>
            </a:r>
          </a:p>
          <a:p>
            <a:pPr algn="ctr" defTabSz="685800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fr-FR" altLang="fr-FR" sz="1100" b="1" dirty="0" smtClean="0">
                <a:solidFill>
                  <a:srgbClr val="3A97A6"/>
                </a:solidFill>
                <a:latin typeface="Arial" panose="020B0604020202020204" pitchFamily="34" charset="0"/>
              </a:rPr>
              <a:t>Sur </a:t>
            </a:r>
            <a:r>
              <a:rPr lang="fr-FR" altLang="fr-FR" sz="1100" b="1" dirty="0">
                <a:solidFill>
                  <a:srgbClr val="3A97A6"/>
                </a:solidFill>
                <a:latin typeface="Arial" panose="020B0604020202020204" pitchFamily="34" charset="0"/>
              </a:rPr>
              <a:t>peau sèche ou </a:t>
            </a:r>
          </a:p>
          <a:p>
            <a:pPr algn="ctr" defTabSz="685800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fr-FR" altLang="fr-FR" sz="1100" b="1" dirty="0" smtClean="0">
                <a:solidFill>
                  <a:srgbClr val="3A97A6"/>
                </a:solidFill>
                <a:latin typeface="Arial" panose="020B0604020202020204" pitchFamily="34" charset="0"/>
              </a:rPr>
              <a:t>humide</a:t>
            </a:r>
            <a:endParaRPr lang="fr-FR" altLang="fr-FR" sz="1100" b="1" dirty="0">
              <a:solidFill>
                <a:srgbClr val="3A97A6"/>
              </a:solidFill>
              <a:latin typeface="Arial" panose="020B0604020202020204" pitchFamily="34" charset="0"/>
            </a:endParaRPr>
          </a:p>
          <a:p>
            <a:pPr algn="ctr" defTabSz="685800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fr-FR" altLang="fr-FR" sz="1100" b="1" dirty="0">
                <a:solidFill>
                  <a:srgbClr val="3A97A6"/>
                </a:solidFill>
                <a:latin typeface="Arial" panose="020B0604020202020204" pitchFamily="34" charset="0"/>
              </a:rPr>
              <a:t>Peau </a:t>
            </a:r>
            <a:r>
              <a:rPr lang="fr-FR" altLang="fr-FR" sz="1100" b="1" dirty="0" smtClean="0">
                <a:solidFill>
                  <a:srgbClr val="3A97A6"/>
                </a:solidFill>
                <a:latin typeface="Arial" panose="020B0604020202020204" pitchFamily="34" charset="0"/>
              </a:rPr>
              <a:t>nourrie et </a:t>
            </a:r>
            <a:endParaRPr lang="fr-FR" altLang="fr-FR" sz="1100" b="1" dirty="0">
              <a:solidFill>
                <a:srgbClr val="3A97A6"/>
              </a:solidFill>
              <a:latin typeface="Arial" panose="020B0604020202020204" pitchFamily="34" charset="0"/>
            </a:endParaRPr>
          </a:p>
          <a:p>
            <a:pPr algn="ctr" defTabSz="685800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fr-FR" altLang="fr-FR" sz="1100" b="1" dirty="0">
                <a:solidFill>
                  <a:srgbClr val="3A97A6"/>
                </a:solidFill>
                <a:latin typeface="Arial" panose="020B0604020202020204" pitchFamily="34" charset="0"/>
              </a:rPr>
              <a:t>sublimée</a:t>
            </a:r>
          </a:p>
        </p:txBody>
      </p:sp>
      <p:sp>
        <p:nvSpPr>
          <p:cNvPr id="2" name="Rectangle 1"/>
          <p:cNvSpPr/>
          <p:nvPr/>
        </p:nvSpPr>
        <p:spPr>
          <a:xfrm>
            <a:off x="179512" y="5949280"/>
            <a:ext cx="38373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b="1" spc="300" dirty="0">
                <a:solidFill>
                  <a:srgbClr val="1093B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À utiliser toute l’année, </a:t>
            </a:r>
          </a:p>
          <a:p>
            <a:pPr algn="ctr"/>
            <a:r>
              <a:rPr lang="fr-FR" b="1" spc="300" dirty="0">
                <a:solidFill>
                  <a:srgbClr val="1093B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été comme hiver</a:t>
            </a:r>
            <a:endParaRPr lang="fr-FR" b="1" dirty="0">
              <a:solidFill>
                <a:srgbClr val="1093B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314661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86</Words>
  <Application>Microsoft Office PowerPoint</Application>
  <PresentationFormat>Affichage à l'écran (4:3)</PresentationFormat>
  <Paragraphs>37</Paragraphs>
  <Slides>1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Responsable Secteur</dc:creator>
  <cp:lastModifiedBy>utilisateur</cp:lastModifiedBy>
  <cp:revision>10</cp:revision>
  <cp:lastPrinted>2019-04-26T20:06:46Z</cp:lastPrinted>
  <dcterms:created xsi:type="dcterms:W3CDTF">2019-04-25T19:30:27Z</dcterms:created>
  <dcterms:modified xsi:type="dcterms:W3CDTF">2019-04-26T20:21:52Z</dcterms:modified>
</cp:coreProperties>
</file>